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064D87-8D5A-4B61-8050-3559C6461CD2}" v="4" dt="2025-09-29T17:04:56.6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ly Hane" userId="S::molly.hane@fenworks.com::fbe76f18-84a6-48ac-8ebc-fca7bac42ab3" providerId="AD" clId="Web-{87064D87-8D5A-4B61-8050-3559C6461CD2}"/>
    <pc:docChg chg="modSld">
      <pc:chgData name="Molly Hane" userId="S::molly.hane@fenworks.com::fbe76f18-84a6-48ac-8ebc-fca7bac42ab3" providerId="AD" clId="Web-{87064D87-8D5A-4B61-8050-3559C6461CD2}" dt="2025-09-29T17:04:55.289" v="0" actId="20577"/>
      <pc:docMkLst>
        <pc:docMk/>
      </pc:docMkLst>
      <pc:sldChg chg="modSp">
        <pc:chgData name="Molly Hane" userId="S::molly.hane@fenworks.com::fbe76f18-84a6-48ac-8ebc-fca7bac42ab3" providerId="AD" clId="Web-{87064D87-8D5A-4B61-8050-3559C6461CD2}" dt="2025-09-29T17:04:55.289" v="0" actId="20577"/>
        <pc:sldMkLst>
          <pc:docMk/>
          <pc:sldMk cId="2510527796" sldId="256"/>
        </pc:sldMkLst>
        <pc:spChg chg="mod">
          <ac:chgData name="Molly Hane" userId="S::molly.hane@fenworks.com::fbe76f18-84a6-48ac-8ebc-fca7bac42ab3" providerId="AD" clId="Web-{87064D87-8D5A-4B61-8050-3559C6461CD2}" dt="2025-09-29T17:04:55.289" v="0" actId="20577"/>
          <ac:spMkLst>
            <pc:docMk/>
            <pc:sldMk cId="2510527796" sldId="256"/>
            <ac:spMk id="7" creationId="{D88B7CA2-8FD9-C854-A439-72BA543C689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823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575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298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954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753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403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630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980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134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961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25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3DE587-0A7B-49EB-A284-7C5DEFA7434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326EDFE-1170-49A8-8F3D-8F9D6F2E2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24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holding a trophy&#10;&#10;AI-generated content may be incorrect.">
            <a:extLst>
              <a:ext uri="{FF2B5EF4-FFF2-40B4-BE49-F238E27FC236}">
                <a16:creationId xmlns:a16="http://schemas.microsoft.com/office/drawing/2014/main" id="{A2AE1421-CAD4-B01D-47A7-F728338CB5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0583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B62643-ED3D-0429-1A86-8CBFAFB5C0E4}"/>
              </a:ext>
            </a:extLst>
          </p:cNvPr>
          <p:cNvSpPr txBox="1"/>
          <p:nvPr/>
        </p:nvSpPr>
        <p:spPr>
          <a:xfrm>
            <a:off x="364434" y="3187587"/>
            <a:ext cx="3435626" cy="1703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Date: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Time: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Location: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General Manager: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8B7CA2-8FD9-C854-A439-72BA543C6895}"/>
              </a:ext>
            </a:extLst>
          </p:cNvPr>
          <p:cNvSpPr txBox="1"/>
          <p:nvPr/>
        </p:nvSpPr>
        <p:spPr>
          <a:xfrm>
            <a:off x="364434" y="7461414"/>
            <a:ext cx="3435626" cy="21185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Simulator Individual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rial"/>
                <a:cs typeface="Arial"/>
              </a:rPr>
              <a:t>Simulator Duos (Teams of 2)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Simulator Combat (Teams of 3)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FPV Individual</a:t>
            </a:r>
          </a:p>
          <a:p>
            <a:pPr>
              <a:lnSpc>
                <a:spcPct val="150000"/>
              </a:lnSpc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PFV Duos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(Teams of 2)</a:t>
            </a:r>
          </a:p>
        </p:txBody>
      </p:sp>
    </p:spTree>
    <p:extLst>
      <p:ext uri="{BB962C8B-B14F-4D97-AF65-F5344CB8AC3E}">
        <p14:creationId xmlns:p14="http://schemas.microsoft.com/office/powerpoint/2010/main" val="2510527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69530fb-3b4e-47da-99dd-13f73a72fea3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1E153BF169C345A228BB4ABA0008BA" ma:contentTypeVersion="13" ma:contentTypeDescription="Create a new document." ma:contentTypeScope="" ma:versionID="9503ab3c0892afd398b58c9ee67f348f">
  <xsd:schema xmlns:xsd="http://www.w3.org/2001/XMLSchema" xmlns:xs="http://www.w3.org/2001/XMLSchema" xmlns:p="http://schemas.microsoft.com/office/2006/metadata/properties" xmlns:ns2="969530fb-3b4e-47da-99dd-13f73a72fea3" xmlns:ns3="df527cd5-1255-4bae-8f8d-a5657e87335c" targetNamespace="http://schemas.microsoft.com/office/2006/metadata/properties" ma:root="true" ma:fieldsID="25e67a0a9b647f4b974afb16cb681ff3" ns2:_="" ns3:_="">
    <xsd:import namespace="969530fb-3b4e-47da-99dd-13f73a72fea3"/>
    <xsd:import namespace="df527cd5-1255-4bae-8f8d-a5657e87335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9530fb-3b4e-47da-99dd-13f73a72fe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e4385fc-749c-44ba-924f-7d308075b8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7cd5-1255-4bae-8f8d-a5657e87335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6F0EA53-F276-43B6-83F0-345F0BC32D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42958D3-1242-428A-B8B6-04EDA99F0281}">
  <ds:schemaRefs>
    <ds:schemaRef ds:uri="http://purl.org/dc/dcmitype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a296c71b-6675-4645-bf60-2cfcc218e924"/>
    <ds:schemaRef ds:uri="http://schemas.openxmlformats.org/package/2006/metadata/core-properties"/>
    <ds:schemaRef ds:uri="http://schemas.microsoft.com/office/2006/metadata/properties"/>
    <ds:schemaRef ds:uri="http://purl.org/dc/terms/"/>
    <ds:schemaRef ds:uri="969530fb-3b4e-47da-99dd-13f73a72fea3"/>
  </ds:schemaRefs>
</ds:datastoreItem>
</file>

<file path=customXml/itemProps3.xml><?xml version="1.0" encoding="utf-8"?>
<ds:datastoreItem xmlns:ds="http://schemas.openxmlformats.org/officeDocument/2006/customXml" ds:itemID="{88B8151C-4C52-4FD6-BD64-EF0A8DFC52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69530fb-3b4e-47da-99dd-13f73a72fea3"/>
    <ds:schemaRef ds:uri="df527cd5-1255-4bae-8f8d-a5657e8733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34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Hayden Sherva</dc:creator>
  <cp:lastModifiedBy>Molly Hane</cp:lastModifiedBy>
  <cp:revision>4</cp:revision>
  <dcterms:created xsi:type="dcterms:W3CDTF">2025-09-03T19:45:49Z</dcterms:created>
  <dcterms:modified xsi:type="dcterms:W3CDTF">2025-09-29T17:10:37Z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0x0101007F1E153BF169C345A228BB4ABA0008BA</vt:lpwstr>
  </property>
  <property fmtid="{D5CDD505-2E9C-101B-9397-08002B2CF9AE}" pid="3" name="MediaServiceImageTags">
    <vt:lpwstr/>
  </property>
</Properties>
</file>